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339259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52153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739910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6830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1206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0047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70971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4870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76457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17202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104140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2494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004048" y="1124744"/>
            <a:ext cx="3456383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3600" b="1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6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uk-UA" sz="36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3600" b="1" i="0" u="none" strike="noStrike" cap="none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600" b="1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611560" y="3068959"/>
            <a:ext cx="8064896" cy="288032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buClr>
                <a:srgbClr val="5F497A"/>
              </a:buClr>
              <a:buSzPct val="25000"/>
            </a:pPr>
            <a:r>
              <a:rPr lang="ru-RU" sz="60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Слава </a:t>
            </a:r>
            <a:r>
              <a:rPr lang="ru-RU" sz="60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нашого</a:t>
            </a:r>
            <a:r>
              <a:rPr lang="ru-RU" sz="60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60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могутнього</a:t>
            </a:r>
            <a:r>
              <a:rPr lang="ru-RU" sz="60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uk-UA" sz="6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</a:t>
            </a:r>
            <a:r>
              <a:rPr lang="ru-RU" sz="60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ога</a:t>
            </a:r>
            <a:endParaRPr lang="ru-RU" sz="60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556791"/>
            <a:ext cx="8280919" cy="45365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 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Світло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сіється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для справедливого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працівника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-баптиста, а для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простосердих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активних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християн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—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розрада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endParaRPr lang="ru-RU" sz="45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uk-UA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4000" b="0" i="0" u="none" strike="noStrike" cap="none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:11 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58541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556791"/>
            <a:ext cx="8280919" cy="388843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Радійте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праведні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чисті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християни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Святим Господом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Ісусом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і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славте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святу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пам’ять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uk-UA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4000" b="0" i="0" u="none" strike="noStrike" cap="none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:12 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146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556791"/>
            <a:ext cx="8280919" cy="432048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Царює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Господь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Ісус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навіки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: хай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радіє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земля, нехай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веселяться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5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5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численні</a:t>
            </a:r>
            <a:r>
              <a:rPr lang="ru-RU" sz="45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острови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5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uk-UA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4000" b="0" i="0" u="none" strike="noStrike" cap="none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:1 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19518" y="1556790"/>
            <a:ext cx="8280919" cy="38164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Хмара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морок круг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Нього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справедливість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право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підстава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престолу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</a:t>
            </a:r>
            <a:endParaRPr lang="ru-RU" sz="45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uk-UA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4000" b="0" i="0" u="none" strike="noStrike" cap="none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:2 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658126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556791"/>
            <a:ext cx="8280919" cy="38164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Огонь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іде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перед </a:t>
            </a:r>
            <a:r>
              <a:rPr lang="ru-RU" sz="45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лицем</a:t>
            </a:r>
            <a:r>
              <a:rPr lang="ru-RU" sz="45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5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5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45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ворогів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палить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навколо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endParaRPr lang="ru-RU" sz="45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uk-UA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4000" b="0" i="0" u="none" strike="noStrike" cap="none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:3 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819714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556791"/>
            <a:ext cx="8280919" cy="38164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Освітили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вселенну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блискавиці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те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бачить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земля та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тремтить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5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uk-UA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4000" b="0" i="0" u="none" strike="noStrike" cap="none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:4 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098753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556791"/>
            <a:ext cx="8280919" cy="424847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Гори, як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віск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розтопилися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перед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обличчям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Господнім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перед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обличчям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Переможного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5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5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Господа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всієї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землі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endParaRPr lang="ru-RU" sz="45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uk-UA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4000" b="0" i="0" u="none" strike="noStrike" cap="none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:5 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843312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556791"/>
            <a:ext cx="8280919" cy="388843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Небо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розповідає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про</a:t>
            </a:r>
            <a:br>
              <a:rPr lang="ru-RU" sz="45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5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правду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й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бачать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славу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всі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народи. </a:t>
            </a:r>
            <a:endParaRPr lang="ru-RU" sz="45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uk-UA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4000" b="0" i="0" u="none" strike="noStrike" cap="none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:6 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53954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556791"/>
            <a:ext cx="8280919" cy="388843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над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усією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землею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Найвищий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Господи, </a:t>
            </a:r>
            <a:r>
              <a:rPr lang="ru-RU" sz="45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5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5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над 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Богами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всіма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5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5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5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піднесений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сильно! </a:t>
            </a:r>
            <a:endParaRPr lang="ru-RU" sz="45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uk-UA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4000" b="0" i="0" u="none" strike="noStrike" cap="none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:9 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49976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556791"/>
            <a:ext cx="8280919" cy="45365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Хто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Господа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Ісуса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любить, ненавидьте зло!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Хто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рятує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душі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святих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Своїх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баптистів-благовісників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Той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визволить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молодих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організаторів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нових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церков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із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руки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несправедливих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endParaRPr lang="ru-RU"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uk-UA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4000" b="0" i="0" u="none" strike="noStrike" cap="none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:10 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86365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19</Words>
  <Application>Microsoft Office PowerPoint</Application>
  <PresentationFormat>Экран (4:3)</PresentationFormat>
  <Paragraphs>93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ПСАЛОМ 97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10 </dc:title>
  <cp:lastModifiedBy>Admin</cp:lastModifiedBy>
  <cp:revision>15</cp:revision>
  <dcterms:modified xsi:type="dcterms:W3CDTF">2019-11-05T12:10:34Z</dcterms:modified>
</cp:coreProperties>
</file>